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6" Type="http://schemas.microsoft.com/office/2020/02/relationships/classificationlabels" Target="docMetadata/LabelInfo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8" r:id="rId5"/>
    <p:sldId id="259" r:id="rId6"/>
    <p:sldId id="260" r:id="rId7"/>
    <p:sldId id="261" r:id="rId8"/>
    <p:sldId id="263" r:id="rId9"/>
    <p:sldId id="262" r:id="rId10"/>
    <p:sldId id="264" r:id="rId11"/>
  </p:sldIdLst>
  <p:sldSz cx="6858000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3997"/>
    <a:srgbClr val="603034"/>
    <a:srgbClr val="FEF5DC"/>
    <a:srgbClr val="F6FFF8"/>
    <a:srgbClr val="00143D"/>
    <a:srgbClr val="C37E4D"/>
    <a:srgbClr val="2162BF"/>
    <a:srgbClr val="577B29"/>
    <a:srgbClr val="3B3505"/>
    <a:srgbClr val="C9A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4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viewProps" Target="viewProp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presProps" Target="presProps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tableStyles" Target="tableStyles.xml" /><Relationship Id="rId10" Type="http://schemas.openxmlformats.org/officeDocument/2006/relationships/slide" Target="slides/slide6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356703"/>
            <a:ext cx="5829300" cy="501340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7563446"/>
            <a:ext cx="5143500" cy="347671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A356-5593-490C-8365-6AC4A894883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8795-5979-4E77-9F46-07573D91A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06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A356-5593-490C-8365-6AC4A894883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8795-5979-4E77-9F46-07573D91A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0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766678"/>
            <a:ext cx="1478756" cy="1220351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766678"/>
            <a:ext cx="4350544" cy="1220351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A356-5593-490C-8365-6AC4A894883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8795-5979-4E77-9F46-07573D91A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27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A356-5593-490C-8365-6AC4A894883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8795-5979-4E77-9F46-07573D91A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6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590057"/>
            <a:ext cx="5915025" cy="599008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9636813"/>
            <a:ext cx="5915025" cy="315004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A356-5593-490C-8365-6AC4A894883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8795-5979-4E77-9F46-07573D91A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3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833390"/>
            <a:ext cx="2914650" cy="91368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833390"/>
            <a:ext cx="2914650" cy="91368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A356-5593-490C-8365-6AC4A894883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8795-5979-4E77-9F46-07573D91A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7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766681"/>
            <a:ext cx="5915025" cy="27833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3530053"/>
            <a:ext cx="2901255" cy="17300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5260078"/>
            <a:ext cx="2901255" cy="77367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3530053"/>
            <a:ext cx="2915543" cy="17300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5260078"/>
            <a:ext cx="2915543" cy="77367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A356-5593-490C-8365-6AC4A894883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8795-5979-4E77-9F46-07573D91A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30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A356-5593-490C-8365-6AC4A894883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8795-5979-4E77-9F46-07573D91A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67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A356-5593-490C-8365-6AC4A894883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8795-5979-4E77-9F46-07573D91A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12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960014"/>
            <a:ext cx="2211884" cy="33600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2073367"/>
            <a:ext cx="3471863" cy="102334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4320064"/>
            <a:ext cx="2211884" cy="80034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A356-5593-490C-8365-6AC4A894883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8795-5979-4E77-9F46-07573D91A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98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960014"/>
            <a:ext cx="2211884" cy="33600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2073367"/>
            <a:ext cx="3471863" cy="1023348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4320064"/>
            <a:ext cx="2211884" cy="80034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A356-5593-490C-8365-6AC4A894883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8795-5979-4E77-9F46-07573D91A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84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766681"/>
            <a:ext cx="5915025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833390"/>
            <a:ext cx="5915025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3346867"/>
            <a:ext cx="154305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CA356-5593-490C-8365-6AC4A894883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3346867"/>
            <a:ext cx="2314575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3346867"/>
            <a:ext cx="154305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88795-5979-4E77-9F46-07573D91A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71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microsoft.com/office/2007/relationships/hdphoto" Target="../media/hdphoto1.wdp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7" Type="http://schemas.openxmlformats.org/officeDocument/2006/relationships/image" Target="../media/image15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5" Type="http://schemas.microsoft.com/office/2007/relationships/hdphoto" Target="../media/hdphoto2.wdp" /><Relationship Id="rId4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8C948C-6C90-2E3C-965E-0EC0C5B37D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04" y="8463685"/>
            <a:ext cx="4110117" cy="1189539"/>
          </a:xfrm>
          <a:prstGeom prst="rect">
            <a:avLst/>
          </a:prstGeom>
          <a:noFill/>
          <a:effectLst>
            <a:outerShdw blurRad="50800" dist="38100" algn="l" rotWithShape="0">
              <a:prstClr val="black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3F6118-C5EE-1FB6-C77A-47792ABAE3A6}"/>
              </a:ext>
            </a:extLst>
          </p:cNvPr>
          <p:cNvSpPr txBox="1">
            <a:spLocks/>
          </p:cNvSpPr>
          <p:nvPr/>
        </p:nvSpPr>
        <p:spPr>
          <a:xfrm>
            <a:off x="742544" y="7986896"/>
            <a:ext cx="546052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defTabSz="530352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 Sans Logo" charset="0"/>
              </a:rPr>
              <a:t>Manchester Southern Asia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 Sans Logo" charset="0"/>
              <a:ea typeface="Advent Sans Logo" charset="0"/>
              <a:cs typeface="Advent Sans Logo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2444F-C594-35B0-716C-1F60EFB4B580}"/>
              </a:ext>
            </a:extLst>
          </p:cNvPr>
          <p:cNvSpPr txBox="1"/>
          <p:nvPr/>
        </p:nvSpPr>
        <p:spPr>
          <a:xfrm>
            <a:off x="0" y="11312055"/>
            <a:ext cx="6049736" cy="1631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GB" sz="10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astanty Cortez" panose="020F0502020204030204" pitchFamily="2" charset="0"/>
              </a:rPr>
              <a:t>Sabbath Blessings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F76299-AD1B-B584-8D2A-5E61CCC22D9F}"/>
              </a:ext>
            </a:extLst>
          </p:cNvPr>
          <p:cNvSpPr/>
          <p:nvPr/>
        </p:nvSpPr>
        <p:spPr>
          <a:xfrm rot="3806443">
            <a:off x="432000" y="1661116"/>
            <a:ext cx="5044504" cy="4994072"/>
          </a:xfrm>
          <a:prstGeom prst="ellips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47625">
            <a:solidFill>
              <a:schemeClr val="lt1"/>
            </a:solidFill>
          </a:ln>
          <a:effectLst>
            <a:outerShdw blurRad="304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8409B3-7E5E-4FD6-AA19-EE037E58904B}"/>
              </a:ext>
            </a:extLst>
          </p:cNvPr>
          <p:cNvSpPr/>
          <p:nvPr/>
        </p:nvSpPr>
        <p:spPr>
          <a:xfrm rot="10800000" flipH="1">
            <a:off x="5878800" y="-11437"/>
            <a:ext cx="979200" cy="1440021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3937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3" dirty="0">
              <a:solidFill>
                <a:schemeClr val="bg1"/>
              </a:solidFill>
              <a:latin typeface="modernline - Personal Use" panose="02000500000000000000" pitchFamily="50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8010AF6-4821-AD3F-F892-15054D9691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" r="72950"/>
          <a:stretch/>
        </p:blipFill>
        <p:spPr>
          <a:xfrm>
            <a:off x="5923698" y="13275287"/>
            <a:ext cx="942175" cy="89659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0B7C3E-3ADA-2218-D33D-F67629BF80BF}"/>
              </a:ext>
            </a:extLst>
          </p:cNvPr>
          <p:cNvSpPr txBox="1">
            <a:spLocks/>
          </p:cNvSpPr>
          <p:nvPr/>
        </p:nvSpPr>
        <p:spPr>
          <a:xfrm>
            <a:off x="69894" y="3103286"/>
            <a:ext cx="5880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30352">
              <a:spcAft>
                <a:spcPts val="600"/>
              </a:spcAft>
            </a:pPr>
            <a:r>
              <a:rPr lang="en-US" sz="4800" b="1" u="sng" dirty="0">
                <a:solidFill>
                  <a:schemeClr val="bg1"/>
                </a:solidFill>
                <a:effectLst>
                  <a:outerShdw blurRad="266700" dist="38100" dir="2700000" sx="103000" sy="103000" algn="tl">
                    <a:srgbClr val="000000"/>
                  </a:outerShdw>
                </a:effectLst>
                <a:latin typeface="Arial Black" panose="020B0A04020102020204" pitchFamily="34" charset="0"/>
              </a:rPr>
              <a:t>BULLETIN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F0939-B4BA-D68C-7E67-F465513F305B}"/>
              </a:ext>
            </a:extLst>
          </p:cNvPr>
          <p:cNvSpPr txBox="1"/>
          <p:nvPr/>
        </p:nvSpPr>
        <p:spPr>
          <a:xfrm>
            <a:off x="2652183" y="630343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7E2B4-E546-B25C-2D39-42037391C2E2}"/>
              </a:ext>
            </a:extLst>
          </p:cNvPr>
          <p:cNvSpPr txBox="1"/>
          <p:nvPr/>
        </p:nvSpPr>
        <p:spPr>
          <a:xfrm>
            <a:off x="1863694" y="4205441"/>
            <a:ext cx="285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  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447457-7C2F-0D40-2BA7-0E4403937A2B}"/>
              </a:ext>
            </a:extLst>
          </p:cNvPr>
          <p:cNvSpPr txBox="1"/>
          <p:nvPr/>
        </p:nvSpPr>
        <p:spPr>
          <a:xfrm>
            <a:off x="1172978" y="4513804"/>
            <a:ext cx="3308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September 12&amp;13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2025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754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32A2C5-5179-9F8B-D39B-AA5E2604F000}"/>
              </a:ext>
            </a:extLst>
          </p:cNvPr>
          <p:cNvSpPr txBox="1"/>
          <p:nvPr/>
        </p:nvSpPr>
        <p:spPr>
          <a:xfrm>
            <a:off x="775254" y="704976"/>
            <a:ext cx="6082746" cy="127111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Song Service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Sis Padma B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</a:t>
            </a:r>
            <a:r>
              <a:rPr lang="en-GB" altLang="en-US" sz="36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Pianist – Crystal K</a:t>
            </a:r>
            <a:endParaRPr lang="en-GB" altLang="en-US" sz="2800" dirty="0">
              <a:solidFill>
                <a:schemeClr val="bg1"/>
              </a:solidFill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3600" dirty="0">
              <a:solidFill>
                <a:schemeClr val="bg1"/>
              </a:solidFill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Welcome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Bro Aurelius K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Opening Hymn – SDAH626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In a little While we’re going Home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chemeClr val="bg1"/>
              </a:solidFill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</a:t>
            </a:r>
            <a:r>
              <a:rPr lang="en-GB" altLang="en-US" sz="36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Opening Prayer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Bro Aurelius K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chemeClr val="bg1"/>
              </a:solidFill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Special Song-Carolyn K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chemeClr val="bg1"/>
              </a:solidFill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Scripture Reading-John 14:1-3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chemeClr val="bg1"/>
              </a:solidFill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Special Music-</a:t>
            </a:r>
            <a:r>
              <a:rPr lang="en-GB" altLang="en-US" sz="2800" dirty="0" err="1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Pr</a:t>
            </a:r>
            <a:r>
              <a:rPr lang="en-GB" altLang="en-US" sz="28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Romel</a:t>
            </a:r>
            <a:r>
              <a:rPr lang="en-GB" altLang="en-US" sz="28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Ricarte</a:t>
            </a:r>
            <a:endParaRPr lang="en-GB" altLang="en-US" sz="2800" dirty="0">
              <a:solidFill>
                <a:schemeClr val="bg1"/>
              </a:solidFill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chemeClr val="bg1"/>
              </a:solidFill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</a:t>
            </a:r>
            <a:r>
              <a:rPr lang="en-GB" altLang="en-US" sz="36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Message – Sis Grace </a:t>
            </a:r>
            <a:r>
              <a:rPr lang="en-GB" altLang="en-US" sz="3600" dirty="0" err="1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Ricarte</a:t>
            </a:r>
            <a:endParaRPr lang="en-GB" altLang="en-US" sz="2800" dirty="0">
              <a:solidFill>
                <a:schemeClr val="bg1"/>
              </a:solidFill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“Homeward Bound”</a:t>
            </a:r>
            <a:endParaRPr lang="en-GB" altLang="en-US" b="1" dirty="0">
              <a:solidFill>
                <a:schemeClr val="bg1"/>
              </a:solidFill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3600" dirty="0">
              <a:solidFill>
                <a:schemeClr val="bg1"/>
              </a:solidFill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Closing Hymn </a:t>
            </a:r>
            <a:endParaRPr lang="en-GB" altLang="en-US" sz="2400" dirty="0">
              <a:solidFill>
                <a:schemeClr val="bg1"/>
              </a:solidFill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Jesus is coming Soon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(Troublesome Times are Here)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Closing Prayer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Sis Grace </a:t>
            </a:r>
            <a:r>
              <a:rPr lang="en-GB" altLang="en-US" sz="2800" dirty="0" err="1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Ricarte</a:t>
            </a:r>
            <a:endParaRPr lang="en-GB" altLang="en-US" sz="2800" dirty="0">
              <a:solidFill>
                <a:schemeClr val="bg1"/>
              </a:solidFill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CF8263-622E-F936-C98A-CD9F2FB8464E}"/>
              </a:ext>
            </a:extLst>
          </p:cNvPr>
          <p:cNvSpPr/>
          <p:nvPr/>
        </p:nvSpPr>
        <p:spPr>
          <a:xfrm rot="16200000">
            <a:off x="-6812482" y="6812480"/>
            <a:ext cx="14400215" cy="775251"/>
          </a:xfrm>
          <a:prstGeom prst="rect">
            <a:avLst/>
          </a:prstGeom>
          <a:solidFill>
            <a:srgbClr val="BB3623"/>
          </a:solidFill>
          <a:ln>
            <a:noFill/>
          </a:ln>
          <a:effectLst>
            <a:outerShdw blurRad="419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0352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outerShdw blurRad="266700" dist="38100" dir="2700000" sx="103000" sy="103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VESPERS - Welcoming the Sabbath</a:t>
            </a:r>
          </a:p>
        </p:txBody>
      </p:sp>
    </p:spTree>
    <p:extLst>
      <p:ext uri="{BB962C8B-B14F-4D97-AF65-F5344CB8AC3E}">
        <p14:creationId xmlns:p14="http://schemas.microsoft.com/office/powerpoint/2010/main" val="424825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C590B82-4A36-7B2D-C68B-78387DFE039A}"/>
              </a:ext>
            </a:extLst>
          </p:cNvPr>
          <p:cNvSpPr txBox="1"/>
          <p:nvPr/>
        </p:nvSpPr>
        <p:spPr>
          <a:xfrm>
            <a:off x="679180" y="1059761"/>
            <a:ext cx="6178820" cy="1338828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8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Song Service 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Eld</a:t>
            </a:r>
            <a:r>
              <a:rPr lang="en-GB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Johnny &amp; Family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Pianist- Carolyn K</a:t>
            </a:r>
            <a:endParaRPr lang="en-GB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Welcome – Sis </a:t>
            </a:r>
            <a:r>
              <a:rPr lang="en-GB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Rianna</a:t>
            </a:r>
            <a:r>
              <a:rPr lang="en-GB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M</a:t>
            </a:r>
            <a:endParaRPr lang="en-GB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Opening Hymn – </a:t>
            </a:r>
            <a:r>
              <a:rPr lang="en-GB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SDAH</a:t>
            </a:r>
            <a:r>
              <a:rPr lang="en-GB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457</a:t>
            </a:r>
            <a:endParaRPr lang="en-GB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chemeClr val="bg1"/>
                </a:solidFill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I Love to tell the Story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chemeClr val="bg1"/>
              </a:solidFill>
              <a:effectLst>
                <a:outerShdw dist="38100" dir="2700000" algn="tl">
                  <a:srgbClr val="000000"/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Prayer – Sis </a:t>
            </a:r>
            <a:r>
              <a:rPr lang="en-GB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Rianna</a:t>
            </a:r>
            <a:r>
              <a:rPr lang="en-GB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M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Memory Verses- 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Daphny</a:t>
            </a:r>
            <a:r>
              <a:rPr lang="en-GB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, Carolyn, Joanna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Mission Story –Bro Joshua M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Special Song: </a:t>
            </a:r>
            <a:r>
              <a:rPr lang="en-GB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Elieza</a:t>
            </a:r>
            <a:r>
              <a:rPr lang="en-GB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B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Feature Talk</a:t>
            </a:r>
            <a:r>
              <a:rPr lang="en-GB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 - Sis Padma B</a:t>
            </a:r>
            <a:endParaRPr lang="en-GB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Adults Lesson Study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Bro </a:t>
            </a:r>
            <a:r>
              <a:rPr lang="en-GB" alt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Sujan</a:t>
            </a:r>
            <a:r>
              <a:rPr lang="en-GB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A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Closing Song – 304</a:t>
            </a:r>
            <a:endParaRPr lang="en-GB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Faith of our Fathers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Closing Prayer</a:t>
            </a: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Bro </a:t>
            </a:r>
            <a:r>
              <a:rPr lang="en-GB" alt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Sujan</a:t>
            </a:r>
            <a:r>
              <a:rPr lang="en-GB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A</a:t>
            </a:r>
            <a:endParaRPr lang="es-E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 defTabSz="6330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6A967D-6062-8023-0868-6438170E1DC6}"/>
              </a:ext>
            </a:extLst>
          </p:cNvPr>
          <p:cNvSpPr/>
          <p:nvPr/>
        </p:nvSpPr>
        <p:spPr>
          <a:xfrm rot="16200000">
            <a:off x="-6812482" y="6812480"/>
            <a:ext cx="14400215" cy="775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19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0352">
              <a:spcAft>
                <a:spcPts val="600"/>
              </a:spcAft>
            </a:pPr>
            <a:r>
              <a:rPr lang="en-US" sz="4000" b="1" dirty="0">
                <a:solidFill>
                  <a:schemeClr val="tx1"/>
                </a:solidFill>
                <a:effectLst>
                  <a:outerShdw blurRad="266700" dist="38100" dir="2700000" sx="103000" sy="103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SABBATH SCHOOL – Church at Study</a:t>
            </a:r>
          </a:p>
        </p:txBody>
      </p:sp>
    </p:spTree>
    <p:extLst>
      <p:ext uri="{BB962C8B-B14F-4D97-AF65-F5344CB8AC3E}">
        <p14:creationId xmlns:p14="http://schemas.microsoft.com/office/powerpoint/2010/main" val="329171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C590B82-4A36-7B2D-C68B-78387DFE039A}"/>
              </a:ext>
            </a:extLst>
          </p:cNvPr>
          <p:cNvSpPr txBox="1"/>
          <p:nvPr/>
        </p:nvSpPr>
        <p:spPr>
          <a:xfrm>
            <a:off x="775253" y="328993"/>
            <a:ext cx="6082747" cy="13742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Introit - SDAH 661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Holy, Holy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Holy</a:t>
            </a:r>
            <a:endParaRPr lang="en-GB" sz="2400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Doxology - SDAH 660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Glory be to the Father</a:t>
            </a:r>
          </a:p>
          <a:p>
            <a:pPr algn="ctr"/>
            <a:endParaRPr lang="en-GB" sz="2800" b="1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Invocation – </a:t>
            </a:r>
            <a:r>
              <a:rPr lang="en-GB" sz="2800" b="1" dirty="0" err="1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Eld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G </a:t>
            </a:r>
            <a:r>
              <a:rPr lang="en-GB" sz="2800" b="1" dirty="0" err="1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Rajendran</a:t>
            </a:r>
            <a:endParaRPr lang="en-GB" sz="2400" b="1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/>
            <a:endParaRPr lang="en-GB" sz="1600" b="1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Welcome/Open Hymn</a:t>
            </a:r>
            <a:r>
              <a:rPr lang="en-GB" sz="26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–</a:t>
            </a:r>
            <a:r>
              <a:rPr lang="en-GB" sz="2300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Sis Maria K</a:t>
            </a:r>
          </a:p>
          <a:p>
            <a:pPr algn="ctr"/>
            <a:r>
              <a:rPr lang="en-GB" sz="2300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SDAH 01 Praise to the Lord</a:t>
            </a:r>
            <a:endParaRPr lang="en-GB" sz="2400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(</a:t>
            </a:r>
            <a:r>
              <a:rPr lang="en-GB" sz="2000" b="1" i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Tithes &amp; Offering will be collected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)</a:t>
            </a:r>
            <a:endParaRPr lang="en-GB" sz="1400" b="1" i="1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/>
            <a:endParaRPr lang="nn-NO" sz="1600" b="1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Children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Story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– 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Mrs </a:t>
            </a:r>
            <a:r>
              <a:rPr lang="en-GB" sz="2400" b="1" dirty="0" err="1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Salomi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Rajendran</a:t>
            </a:r>
            <a:endParaRPr lang="nn-NO" sz="2400" b="1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Scripture </a:t>
            </a:r>
            <a:r>
              <a:rPr lang="en-GB" sz="2800" b="1" dirty="0" err="1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Reading:Sis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Octavia K</a:t>
            </a:r>
            <a:endParaRPr lang="nn-NO" sz="2400" b="1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Psalms 50:21</a:t>
            </a:r>
          </a:p>
          <a:p>
            <a:pPr algn="ctr"/>
            <a:endParaRPr lang="en-GB" sz="2000" b="1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Pastoral Prayer – Bro </a:t>
            </a:r>
            <a:r>
              <a:rPr lang="en-GB" sz="2800" b="1" dirty="0" err="1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Devdas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R</a:t>
            </a:r>
            <a:endParaRPr lang="en-GB" sz="2400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Choir response SDAH 663(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Amens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)</a:t>
            </a:r>
          </a:p>
          <a:p>
            <a:pPr algn="ctr"/>
            <a:endParaRPr lang="en-GB" sz="1400" b="1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Special Song</a:t>
            </a:r>
          </a:p>
          <a:p>
            <a:pPr algn="ctr"/>
            <a:r>
              <a:rPr lang="en-GB" sz="2400" dirty="0" err="1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Emelda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B</a:t>
            </a:r>
          </a:p>
          <a:p>
            <a:pPr algn="ctr"/>
            <a:endParaRPr lang="en-GB" sz="2600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Sermon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–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Eld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G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Rajendran</a:t>
            </a:r>
            <a:endParaRPr lang="en-GB" sz="2400" b="1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“Sound of Silence”</a:t>
            </a:r>
          </a:p>
          <a:p>
            <a:pPr algn="ctr"/>
            <a:endParaRPr lang="en-GB" b="1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Closing Hymn – SDAH 282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I hear thy Welcome Voice</a:t>
            </a:r>
          </a:p>
          <a:p>
            <a:pPr algn="ctr"/>
            <a:endParaRPr lang="en-GB" sz="2400" b="1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Benediction – </a:t>
            </a:r>
            <a:r>
              <a:rPr lang="en-GB" sz="2400" b="1" dirty="0" err="1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Eld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G </a:t>
            </a:r>
            <a:r>
              <a:rPr lang="en-GB" sz="2400" b="1" dirty="0" err="1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Rajendran</a:t>
            </a:r>
            <a:endParaRPr lang="en-GB" sz="2400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/>
            <a:endParaRPr lang="en-GB" sz="2400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/>
            <a:r>
              <a:rPr lang="en-GB" sz="2800" b="1" dirty="0" err="1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Extroit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 – SDAH 674 Shalom</a:t>
            </a:r>
          </a:p>
          <a:p>
            <a:pPr algn="ctr"/>
            <a:endParaRPr lang="en-GB" sz="2400" b="1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algn="ctr"/>
            <a:r>
              <a:rPr lang="en-GB" sz="2000" b="1" i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</a:rPr>
              <a:t>Song Leaders</a:t>
            </a:r>
            <a:r>
              <a:rPr lang="en-GB" sz="2000" i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</a:rPr>
              <a:t>–Angel, Carolyn, Crystal, Joshua</a:t>
            </a:r>
          </a:p>
          <a:p>
            <a:pPr algn="ctr"/>
            <a:r>
              <a:rPr lang="en-GB" sz="2000" b="1" i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</a:rPr>
              <a:t>Pianist – Bro </a:t>
            </a:r>
            <a:r>
              <a:rPr lang="en-GB" sz="2000" b="1" i="1" dirty="0" err="1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</a:rPr>
              <a:t>Joshwin</a:t>
            </a:r>
            <a:r>
              <a:rPr lang="en-GB" sz="2000" b="1" i="1" dirty="0">
                <a:solidFill>
                  <a:schemeClr val="bg1"/>
                </a:solidFill>
                <a:effectLst>
                  <a:outerShdw blurRad="38100" dist="63500" dir="2700000" algn="tl" rotWithShape="0">
                    <a:prstClr val="black">
                      <a:alpha val="87000"/>
                    </a:prstClr>
                  </a:outerShdw>
                </a:effectLst>
                <a:latin typeface="Georgia Pro" panose="02040502050405020303" pitchFamily="18" charset="0"/>
              </a:rPr>
              <a:t> S</a:t>
            </a:r>
            <a:endParaRPr lang="en-GB" sz="2000" i="1" dirty="0">
              <a:solidFill>
                <a:schemeClr val="bg1"/>
              </a:solidFill>
              <a:effectLst>
                <a:outerShdw blurRad="38100" dist="63500" dir="2700000" algn="tl" rotWithShape="0">
                  <a:prstClr val="black">
                    <a:alpha val="87000"/>
                  </a:prstClr>
                </a:outerShdw>
              </a:effectLst>
              <a:latin typeface="Georgia Pro" panose="020405020504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B73A6A-EF8F-7BB3-1BB7-ED713742AC13}"/>
              </a:ext>
            </a:extLst>
          </p:cNvPr>
          <p:cNvSpPr/>
          <p:nvPr/>
        </p:nvSpPr>
        <p:spPr>
          <a:xfrm rot="16200000">
            <a:off x="-6812482" y="6812480"/>
            <a:ext cx="14400215" cy="7752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DIVINE SERVICE – Family Worship</a:t>
            </a:r>
          </a:p>
        </p:txBody>
      </p:sp>
    </p:spTree>
    <p:extLst>
      <p:ext uri="{BB962C8B-B14F-4D97-AF65-F5344CB8AC3E}">
        <p14:creationId xmlns:p14="http://schemas.microsoft.com/office/powerpoint/2010/main" val="245393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3E06EC-504F-00AF-CA4C-BD41A69B5F16}"/>
              </a:ext>
            </a:extLst>
          </p:cNvPr>
          <p:cNvSpPr/>
          <p:nvPr/>
        </p:nvSpPr>
        <p:spPr>
          <a:xfrm>
            <a:off x="4253947" y="4685303"/>
            <a:ext cx="2067340" cy="496956"/>
          </a:xfrm>
          <a:prstGeom prst="rect">
            <a:avLst/>
          </a:prstGeom>
          <a:solidFill>
            <a:srgbClr val="AC1E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close-up of hands holding each other&#10;&#10;Description automatically generated">
            <a:extLst>
              <a:ext uri="{FF2B5EF4-FFF2-40B4-BE49-F238E27FC236}">
                <a16:creationId xmlns:a16="http://schemas.microsoft.com/office/drawing/2014/main" id="{6B6AFE3F-19BE-0319-CE92-548078E296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6" b="13042"/>
          <a:stretch/>
        </p:blipFill>
        <p:spPr>
          <a:xfrm>
            <a:off x="6321287" y="-349251"/>
            <a:ext cx="14486569" cy="91228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A37DE9-5B1C-3979-1711-4D489A2DCAEF}"/>
              </a:ext>
            </a:extLst>
          </p:cNvPr>
          <p:cNvSpPr txBox="1"/>
          <p:nvPr/>
        </p:nvSpPr>
        <p:spPr>
          <a:xfrm>
            <a:off x="684704" y="2952503"/>
            <a:ext cx="6173296" cy="1877437"/>
          </a:xfrm>
          <a:prstGeom prst="rect">
            <a:avLst/>
          </a:prstGeom>
          <a:noFill/>
          <a:ln cmpd="thickThin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 Sans Logo" panose="020B0502040504020204"/>
              </a:rPr>
              <a:t>UNWELL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 Sans Logo" panose="020B0502040504020204"/>
              </a:rPr>
              <a:t>Sis Rajitha, Bro Vivek, Sis Meenu,  Bro Prasanna’s mother,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 Sans Logo" panose="020B0502040504020204"/>
              </a:rPr>
              <a:t>Bro George 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0421D1-81CF-3CF2-C791-3C4BE3F33C8E}"/>
              </a:ext>
            </a:extLst>
          </p:cNvPr>
          <p:cNvSpPr txBox="1"/>
          <p:nvPr/>
        </p:nvSpPr>
        <p:spPr>
          <a:xfrm>
            <a:off x="608503" y="11267547"/>
            <a:ext cx="61201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Happy Sabbath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God Bless You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698A40-49C2-3C92-5BC5-9EDC911B70B8}"/>
              </a:ext>
            </a:extLst>
          </p:cNvPr>
          <p:cNvSpPr/>
          <p:nvPr/>
        </p:nvSpPr>
        <p:spPr>
          <a:xfrm rot="16200000">
            <a:off x="-6831178" y="6833533"/>
            <a:ext cx="14400215" cy="7331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Need of Prayers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F36DE-3B5B-5E31-A748-8D0495F68367}"/>
              </a:ext>
            </a:extLst>
          </p:cNvPr>
          <p:cNvSpPr txBox="1"/>
          <p:nvPr/>
        </p:nvSpPr>
        <p:spPr>
          <a:xfrm>
            <a:off x="735503" y="2082446"/>
            <a:ext cx="60827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 Sans Logo" panose="020B0502040504020204" pitchFamily="34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endParaRPr lang="en-GB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 Sans Logo" panose="020B0502040504020204" pitchFamily="34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 Sans Logo" panose="020B0502040504020204" pitchFamily="34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 Sans Logo" panose="020B0502040504020204" pitchFamily="34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marL="457200" indent="-457200">
              <a:buAutoNum type="arabicPeriod"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 Sans Logo" panose="020B0502040504020204" pitchFamily="34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  <a:p>
            <a:pPr marL="457200" indent="-457200">
              <a:buAutoNum type="arabicPeriod"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 Sans Logo" panose="020B0502040504020204" pitchFamily="34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8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98A40-49C2-3C92-5BC5-9EDC911B70B8}"/>
              </a:ext>
            </a:extLst>
          </p:cNvPr>
          <p:cNvSpPr/>
          <p:nvPr/>
        </p:nvSpPr>
        <p:spPr>
          <a:xfrm rot="16200000">
            <a:off x="-6831179" y="6833533"/>
            <a:ext cx="14400215" cy="73314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19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 your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05012-71B6-9692-0E0F-1D303FAEBB59}"/>
              </a:ext>
            </a:extLst>
          </p:cNvPr>
          <p:cNvSpPr txBox="1"/>
          <p:nvPr/>
        </p:nvSpPr>
        <p:spPr>
          <a:xfrm>
            <a:off x="624061" y="4692005"/>
            <a:ext cx="43754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chemeClr val="bg1"/>
                </a:solidFill>
              </a:rPr>
              <a:t>MEDIA TEAM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In-charge – Bro </a:t>
            </a:r>
            <a:r>
              <a:rPr lang="en-GB" sz="2800" b="1" dirty="0" err="1">
                <a:solidFill>
                  <a:schemeClr val="bg1"/>
                </a:solidFill>
              </a:rPr>
              <a:t>Chinnan</a:t>
            </a:r>
            <a:r>
              <a:rPr lang="en-GB" sz="2800" b="1" dirty="0">
                <a:solidFill>
                  <a:schemeClr val="bg1"/>
                </a:solidFill>
              </a:rPr>
              <a:t> D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Assistant – Bro John 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7CB4D2-38AC-C2AA-3562-BAFCD6622748}"/>
              </a:ext>
            </a:extLst>
          </p:cNvPr>
          <p:cNvSpPr txBox="1"/>
          <p:nvPr/>
        </p:nvSpPr>
        <p:spPr>
          <a:xfrm>
            <a:off x="624061" y="1449541"/>
            <a:ext cx="6120143" cy="224676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chemeClr val="bg1"/>
                </a:solidFill>
              </a:rPr>
              <a:t>DIACONATE ON DUTY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Deacon in charge – Bro </a:t>
            </a:r>
            <a:r>
              <a:rPr lang="en-GB" sz="2800" b="1" dirty="0" err="1">
                <a:solidFill>
                  <a:schemeClr val="bg1"/>
                </a:solidFill>
              </a:rPr>
              <a:t>Devdas.R</a:t>
            </a:r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chemeClr val="bg1"/>
                </a:solidFill>
              </a:rPr>
              <a:t>Assistant – Bro </a:t>
            </a:r>
            <a:r>
              <a:rPr lang="en-GB" sz="2800" b="1" dirty="0" err="1">
                <a:solidFill>
                  <a:schemeClr val="bg1"/>
                </a:solidFill>
              </a:rPr>
              <a:t>Jasison</a:t>
            </a:r>
            <a:r>
              <a:rPr lang="en-GB" sz="2800" b="1" dirty="0">
                <a:solidFill>
                  <a:schemeClr val="bg1"/>
                </a:solidFill>
              </a:rPr>
              <a:t> P</a:t>
            </a:r>
            <a:endParaRPr lang="en-GB" sz="2700" b="1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chemeClr val="bg1"/>
                </a:solidFill>
              </a:rPr>
              <a:t>Deaconess In charge – Sis </a:t>
            </a:r>
            <a:r>
              <a:rPr lang="en-GB" sz="2800" b="1" dirty="0" err="1">
                <a:solidFill>
                  <a:schemeClr val="bg1"/>
                </a:solidFill>
              </a:rPr>
              <a:t>Manju</a:t>
            </a:r>
            <a:r>
              <a:rPr lang="en-GB" sz="2800" b="1" dirty="0">
                <a:solidFill>
                  <a:schemeClr val="bg1"/>
                </a:solidFill>
              </a:rPr>
              <a:t> S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Assistant – </a:t>
            </a:r>
            <a:r>
              <a:rPr lang="es-ES" sz="2800" b="1" dirty="0">
                <a:solidFill>
                  <a:schemeClr val="bg1"/>
                </a:solidFill>
              </a:rPr>
              <a:t>Sis </a:t>
            </a:r>
            <a:r>
              <a:rPr lang="en-GB" sz="2800" b="1" dirty="0">
                <a:solidFill>
                  <a:schemeClr val="bg1"/>
                </a:solidFill>
              </a:rPr>
              <a:t>Sheela 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CE38F2-5BD5-DFE9-1F33-FF017DA66C83}"/>
              </a:ext>
            </a:extLst>
          </p:cNvPr>
          <p:cNvSpPr txBox="1"/>
          <p:nvPr/>
        </p:nvSpPr>
        <p:spPr>
          <a:xfrm>
            <a:off x="702396" y="7072695"/>
            <a:ext cx="596347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chemeClr val="bg1"/>
                </a:solidFill>
              </a:rPr>
              <a:t>CHURCH TREASURY – 06.09.2025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Sabbath School   -  £ 104.00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Church Offerings -  £ 298.50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Church Building Fund-170.00</a:t>
            </a:r>
          </a:p>
          <a:p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6208C6-9D62-FBEC-3FEE-718E65CD0780}"/>
              </a:ext>
            </a:extLst>
          </p:cNvPr>
          <p:cNvSpPr txBox="1"/>
          <p:nvPr/>
        </p:nvSpPr>
        <p:spPr>
          <a:xfrm>
            <a:off x="702396" y="12427121"/>
            <a:ext cx="61201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Church Pastor</a:t>
            </a:r>
          </a:p>
          <a:p>
            <a:r>
              <a:rPr lang="en-GB" sz="3200" b="1" dirty="0">
                <a:solidFill>
                  <a:schemeClr val="bg1"/>
                </a:solidFill>
              </a:rPr>
              <a:t>Pr. </a:t>
            </a:r>
            <a:r>
              <a:rPr lang="en-GB" sz="3200" b="1" dirty="0" err="1">
                <a:solidFill>
                  <a:schemeClr val="bg1"/>
                </a:solidFill>
              </a:rPr>
              <a:t>Romel</a:t>
            </a:r>
            <a:r>
              <a:rPr lang="en-GB" sz="3200" b="1" dirty="0">
                <a:solidFill>
                  <a:schemeClr val="bg1"/>
                </a:solidFill>
              </a:rPr>
              <a:t> Ricarte</a:t>
            </a:r>
          </a:p>
        </p:txBody>
      </p:sp>
    </p:spTree>
    <p:extLst>
      <p:ext uri="{BB962C8B-B14F-4D97-AF65-F5344CB8AC3E}">
        <p14:creationId xmlns:p14="http://schemas.microsoft.com/office/powerpoint/2010/main" val="61748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rinciples of Life from the Word of God (1952) Pacific Press (Sda Textbook)  : The Department of Education, General Conference of Seventh-day Adventists  : Free Download, Borrow, and Streaming : Internet Archive">
            <a:extLst>
              <a:ext uri="{FF2B5EF4-FFF2-40B4-BE49-F238E27FC236}">
                <a16:creationId xmlns:a16="http://schemas.microsoft.com/office/drawing/2014/main" id="{43F89579-D132-9645-04A4-07A44A007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042" y="3205167"/>
            <a:ext cx="2584162" cy="371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2632E-9D1B-8EA4-5B98-2CEE4251EA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5" t="3680" r="12649" b="30392"/>
          <a:stretch/>
        </p:blipFill>
        <p:spPr>
          <a:xfrm>
            <a:off x="3254042" y="587688"/>
            <a:ext cx="2584162" cy="26201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598440-56EA-FB6C-1FF2-7525D95CFBE6}"/>
              </a:ext>
            </a:extLst>
          </p:cNvPr>
          <p:cNvSpPr txBox="1"/>
          <p:nvPr/>
        </p:nvSpPr>
        <p:spPr>
          <a:xfrm>
            <a:off x="3806017" y="2571589"/>
            <a:ext cx="1474800" cy="669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Stories That Transform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821889-0665-EDE6-E8F7-1F5D9B1A1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4000" y1="62644" x2="64000" y2="62644"/>
                        <a14:foregroundMark x1="64000" y1="80460" x2="56000" y2="56897"/>
                        <a14:foregroundMark x1="65714" y1="72414" x2="65714" y2="40805"/>
                        <a14:foregroundMark x1="67429" y1="66667" x2="37714" y2="32759"/>
                        <a14:foregroundMark x1="37714" y1="36782" x2="33714" y2="747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3761" y="591698"/>
            <a:ext cx="867472" cy="862514"/>
          </a:xfrm>
          <a:prstGeom prst="rect">
            <a:avLst/>
          </a:prstGeom>
        </p:spPr>
      </p:pic>
      <p:pic>
        <p:nvPicPr>
          <p:cNvPr id="1032" name="Picture 8" descr="GraceLink - Northern Conference of the Seventh-day Adventist Church">
            <a:extLst>
              <a:ext uri="{FF2B5EF4-FFF2-40B4-BE49-F238E27FC236}">
                <a16:creationId xmlns:a16="http://schemas.microsoft.com/office/drawing/2014/main" id="{5045CFC6-B2F9-9303-B8EE-64356286F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r="9729"/>
          <a:stretch/>
        </p:blipFill>
        <p:spPr bwMode="auto">
          <a:xfrm>
            <a:off x="733820" y="587689"/>
            <a:ext cx="2524144" cy="262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ollage of different books&#10;&#10;Description automatically generated">
            <a:extLst>
              <a:ext uri="{FF2B5EF4-FFF2-40B4-BE49-F238E27FC236}">
                <a16:creationId xmlns:a16="http://schemas.microsoft.com/office/drawing/2014/main" id="{1C824270-D835-6033-8FFB-995C9352D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14" y="7200106"/>
            <a:ext cx="2552032" cy="316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36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6b41308-088e-4192-9d03-13a59422cbb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820849E8E0D478678F18796680589" ma:contentTypeVersion="14" ma:contentTypeDescription="Create a new document." ma:contentTypeScope="" ma:versionID="5fc474434dd60a087375da05750254e3">
  <xsd:schema xmlns:xsd="http://www.w3.org/2001/XMLSchema" xmlns:xs="http://www.w3.org/2001/XMLSchema" xmlns:p="http://schemas.microsoft.com/office/2006/metadata/properties" xmlns:ns3="4bcaaa54-e125-4f86-80eb-dc8dadf099e1" xmlns:ns4="d6b41308-088e-4192-9d03-13a59422cbb6" targetNamespace="http://schemas.microsoft.com/office/2006/metadata/properties" ma:root="true" ma:fieldsID="1e6d48124ba8f6a55c923ac9319e3064" ns3:_="" ns4:_="">
    <xsd:import namespace="4bcaaa54-e125-4f86-80eb-dc8dadf099e1"/>
    <xsd:import namespace="d6b41308-088e-4192-9d03-13a59422cbb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caaa54-e125-4f86-80eb-dc8dadf099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41308-088e-4192-9d03-13a59422cb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1C2261-9C3C-4FD4-A8E4-C12B3C662884}">
  <ds:schemaRefs>
    <ds:schemaRef ds:uri="http://schemas.microsoft.com/office/2006/metadata/properties"/>
    <ds:schemaRef ds:uri="http://www.w3.org/2000/xmlns/"/>
    <ds:schemaRef ds:uri="d6b41308-088e-4192-9d03-13a59422cbb6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6F300EB2-9D7D-4FD4-9168-B0E477342F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A62D4A-1545-48D6-A28A-2D5716BC4AB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bcaaa54-e125-4f86-80eb-dc8dadf099e1"/>
    <ds:schemaRef ds:uri="d6b41308-088e-4192-9d03-13a59422cbb6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52655</TotalTime>
  <Words>392</Words>
  <Application>Microsoft Office PowerPoint</Application>
  <PresentationFormat>Custom</PresentationFormat>
  <Paragraphs>121</Paragraphs>
  <Slides>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Christie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JACOB, Johnson (THE CHRISTIE NHS FOUNDATION TRUST)</dc:creator>
  <cp:lastModifiedBy>Mika Kandane</cp:lastModifiedBy>
  <cp:revision>432</cp:revision>
  <dcterms:created xsi:type="dcterms:W3CDTF">2024-03-12T20:44:07Z</dcterms:created>
  <dcterms:modified xsi:type="dcterms:W3CDTF">2025-09-11T19:18:37Z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0x0101002EB820849E8E0D478678F18796680589</vt:lpwstr>
  </property>
</Properties>
</file>